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58" r:id="rId2"/>
    <p:sldId id="259" r:id="rId3"/>
    <p:sldId id="256" r:id="rId4"/>
    <p:sldId id="260" r:id="rId5"/>
    <p:sldId id="261" r:id="rId6"/>
    <p:sldId id="263" r:id="rId7"/>
    <p:sldId id="264" r:id="rId8"/>
    <p:sldId id="265" r:id="rId9"/>
    <p:sldId id="266" r:id="rId10"/>
    <p:sldId id="270" r:id="rId11"/>
    <p:sldId id="268" r:id="rId12"/>
    <p:sldId id="274" r:id="rId13"/>
    <p:sldId id="272" r:id="rId14"/>
    <p:sldId id="271" r:id="rId15"/>
    <p:sldId id="267" r:id="rId16"/>
    <p:sldId id="269" r:id="rId17"/>
    <p:sldId id="273" r:id="rId18"/>
    <p:sldId id="276" r:id="rId19"/>
    <p:sldId id="27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7"/>
  </p:normalViewPr>
  <p:slideViewPr>
    <p:cSldViewPr snapToGrid="0">
      <p:cViewPr varScale="1">
        <p:scale>
          <a:sx n="90" d="100"/>
          <a:sy n="90" d="100"/>
        </p:scale>
        <p:origin x="232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g>
</file>

<file path=ppt/media/image12.png>
</file>

<file path=ppt/media/image13.jpg>
</file>

<file path=ppt/media/image14.jpg>
</file>

<file path=ppt/media/image17.jpg>
</file>

<file path=ppt/media/image18.png>
</file>

<file path=ppt/media/image19.png>
</file>

<file path=ppt/media/image2.jpg>
</file>

<file path=ppt/media/image20.svg>
</file>

<file path=ppt/media/image21.png>
</file>

<file path=ppt/media/image22.png>
</file>

<file path=ppt/media/image23.gif>
</file>

<file path=ppt/media/image24.png>
</file>

<file path=ppt/media/image25.png>
</file>

<file path=ppt/media/image3.jpg>
</file>

<file path=ppt/media/image4.gif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9EC86-3E38-A44A-B15C-59762931AC01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84075-81CE-9845-86E7-CC511E0CB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8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Diving Bell and the Butterfly](https://</a:t>
            </a:r>
            <a:r>
              <a:rPr lang="en-US" dirty="0" err="1"/>
              <a:t>www.penguinrandomhouse.com</a:t>
            </a:r>
            <a:r>
              <a:rPr lang="en-US" dirty="0"/>
              <a:t>/books/9616/the-diving-bell-and-the-butterfly-by-jean-</a:t>
            </a:r>
            <a:r>
              <a:rPr lang="en-US" dirty="0" err="1"/>
              <a:t>dominique</a:t>
            </a:r>
            <a:r>
              <a:rPr lang="en-US" dirty="0"/>
              <a:t>-</a:t>
            </a:r>
            <a:r>
              <a:rPr lang="en-US" dirty="0" err="1"/>
              <a:t>bauby</a:t>
            </a:r>
            <a:r>
              <a:rPr lang="en-US" dirty="0"/>
              <a:t>/) is the autobiography of Jean Dominique </a:t>
            </a:r>
            <a:r>
              <a:rPr lang="en-US" dirty="0" err="1"/>
              <a:t>Bauby</a:t>
            </a:r>
            <a:r>
              <a:rPr lang="en-US" dirty="0"/>
              <a:t>. Jean Dominique was the editor of the French Elle magazine, in 1995 at the age of 43, he suffered a major stroke. The stroke paralyzed him and rendered him speechless. He was only able to blink his left eyelid, he became a sufferer of locked in syndrome.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33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Lotus 49, Marcel Renault and Caleb McDuff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474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Fritz Heider and </a:t>
            </a:r>
            <a:r>
              <a:rPr lang="en-US" dirty="0" err="1"/>
              <a:t>Mariane</a:t>
            </a:r>
            <a:r>
              <a:rPr lang="en-US" dirty="0"/>
              <a:t> Simmel produced this video for a 1944 paper https://</a:t>
            </a:r>
            <a:r>
              <a:rPr lang="en-US" dirty="0" err="1"/>
              <a:t>psycnet.apa.org</a:t>
            </a:r>
            <a:r>
              <a:rPr lang="en-US" dirty="0"/>
              <a:t>/record/1945-01435-001d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011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>
                <a:solidFill>
                  <a:srgbClr val="F2F2F2"/>
                </a:solidFill>
                <a:effectLst/>
                <a:latin typeface="Monaco" pitchFamily="2" charset="77"/>
              </a:rPr>
              <a:t>Chicago Stone, side 2, recording sale of a number of fields, probably from </a:t>
            </a:r>
            <a:r>
              <a:rPr lang="en-GB" dirty="0" err="1">
                <a:solidFill>
                  <a:srgbClr val="F2F2F2"/>
                </a:solidFill>
                <a:effectLst/>
                <a:latin typeface="Monaco" pitchFamily="2" charset="77"/>
              </a:rPr>
              <a:t>Isin</a:t>
            </a:r>
            <a:r>
              <a:rPr lang="en-GB" dirty="0">
                <a:solidFill>
                  <a:srgbClr val="F2F2F2"/>
                </a:solidFill>
                <a:effectLst/>
                <a:latin typeface="Monaco" pitchFamily="2" charset="77"/>
              </a:rPr>
              <a:t>, Early Dynastic Period, c. 2600 BC, black basalt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291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mark 2 colossus based at Bletchley Park being operated by Dorothy Du </a:t>
            </a:r>
            <a:r>
              <a:rPr lang="en-US" dirty="0" err="1"/>
              <a:t>Boisson</a:t>
            </a:r>
            <a:r>
              <a:rPr lang="en-US" dirty="0"/>
              <a:t> (left) and Elsie Booker (right)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5631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Bill Phillips standing next to the MONIAC (completed in 1949)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36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CB5D8-B304-DC4F-946F-87FB8414611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925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38F3-ABEE-8D18-9B83-59DF82B89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864839"/>
          </a:xfrm>
        </p:spPr>
        <p:txBody>
          <a:bodyPr anchor="t">
            <a:normAutofit/>
          </a:bodyPr>
          <a:lstStyle>
            <a:lvl1pPr algn="ctr">
              <a:defRPr sz="5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1538B-4942-0784-2156-BC164D16F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76331"/>
            <a:ext cx="9144000" cy="841453"/>
          </a:xfrm>
        </p:spPr>
        <p:txBody>
          <a:bodyPr anchor="b"/>
          <a:lstStyle>
            <a:lvl1pPr marL="0" indent="0" algn="ctr">
              <a:buNone/>
              <a:defRPr sz="4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2FE41C-7E5C-7E5B-A90D-24A0DE1D0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24000" y="1244252"/>
            <a:ext cx="9144000" cy="573397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B1969D-79CD-C66E-0E7B-C274AC0DD8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48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53F0B-FC8B-1FE8-EFDD-FD4C20299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AE7891-E9A6-7FBF-6127-7585D6878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7E5A4-BF05-6448-8EC1-22D00B20A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72E01-2771-B7B9-8BEC-67635558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21828-3555-BD86-C311-9FE5AD4F4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0398B-3572-D589-3ECD-2197F081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0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F9F4-B361-BC4D-7302-0750ACD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8166A-42AB-5C74-E50A-8C75A39F2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B2C56-8EEF-E64E-FADE-4ADA3F930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BB138-0C84-83A5-C1C7-6868B502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87BA9-7131-7BAF-0360-EBD009DE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60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BB1C4-9A59-460D-4861-CD37746C0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9F42D-6993-91F2-E5DC-6806C0C3D3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D6AAD-A6AD-1074-F950-80E0A1835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8FD76-7763-67F8-0623-E6FB35FD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62289-FEF2-951D-D83C-35B22065E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4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ot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7350" y="565150"/>
            <a:ext cx="11417300" cy="57277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8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“If you have a quote to share, it can be displayed here, like this.”</a:t>
            </a:r>
          </a:p>
        </p:txBody>
      </p:sp>
    </p:spTree>
    <p:extLst>
      <p:ext uri="{BB962C8B-B14F-4D97-AF65-F5344CB8AC3E}">
        <p14:creationId xmlns:p14="http://schemas.microsoft.com/office/powerpoint/2010/main" val="2991938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42B45-0D3B-88B6-B444-8C1CC492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577E-4995-75E0-FFDB-1004F863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F43E1-AA1A-D17D-9B23-6611EAC2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EF375-D1B5-0B0B-BCA7-713D70BC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5BC41-7DBD-E619-BE70-EF30B102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1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7149-C3BD-F76D-9FFA-4DBECABC6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20FB8-F605-067D-33EA-3B0D22BBC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2C5E9-3896-5364-B550-5EC8E788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E7AFE-4BDD-2F45-D52C-A59CB879D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94A88-20D9-EC09-41CB-CE21EFDB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5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EA82-5F30-AF35-1F02-234571A0B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AFC79-535D-D62C-1CAF-E7E40805A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6EB718-E8C4-99C1-2032-48CD1B2FD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FBF95-FC32-C3A6-A548-B2345544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2BAC-C042-ABBF-1126-785C789A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20F6E-FFFF-8987-CF20-03C0E649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92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3D35-A8D1-13EA-3D37-99CF23B2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D2AF8-B0C7-2B1E-DDE8-7317043C3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FFDF1-FE71-12A0-26D9-0FA9D609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2F931-AE0D-C44A-2F9D-32494A6A6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2FCBA-918A-10F3-77DE-18E0533EA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A8FDE1-BEFF-0026-4D49-E25A04BB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A35EC-5023-4D2B-2308-6296095C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A615E-7350-9DE2-D1C3-843D54D5C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63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0176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476E5-F57C-E52A-FB41-A8529548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A8D95-B280-EB92-5CD8-BD93CA0DD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FA417-1FD0-FF7F-4336-F57B3B0D8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21E18-9226-0930-151A-7F42916C3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CD61FAB7-6FCF-1577-FB14-FA183D9699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05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A29-FAD6-8C21-6C2E-95873B76D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AA50-2807-FB01-1D53-7FE405B81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F67B8-36C2-82D6-6F25-BD6D10A87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D7742-997E-9490-1C95-21D3A820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A501-CF10-C4A8-47A9-DE0BC94C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A72D0-4D00-6E58-0582-0194CF1E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83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46FFD1-F32A-C148-F9D6-FAE79CE9B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32775-055B-CF18-F1D8-B4DD7B2C1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19E0-B3D5-4732-9654-96268B9D5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9B81E-9E56-AF46-A1AB-1FD39560A39C}" type="datetimeFigureOut">
              <a:rPr lang="en-US" smtClean="0"/>
              <a:t>11/18/23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17BE2-78C5-16E6-2229-D769A865A9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3FE0B-9F76-1190-6333-2CD493075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67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8.xml"/><Relationship Id="rId1" Type="http://schemas.openxmlformats.org/officeDocument/2006/relationships/video" Target="https://www.youtube.com/embed/VTNmLt7QX8E?feature=oembed" TargetMode="Externa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jpg"/><Relationship Id="rId4" Type="http://schemas.openxmlformats.org/officeDocument/2006/relationships/image" Target="../media/image1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jp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g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9DB2-9954-58D5-A675-FFD42BAA81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Atomic Human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C6F97E-A528-EA65-5CCD-22D6B1C56B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Neil D. Lawrence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1C10C-BCBA-727E-F59F-2A2D44D866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Understanding Ourselves in the Age of AI</a:t>
            </a:r>
          </a:p>
        </p:txBody>
      </p:sp>
      <p:pic>
        <p:nvPicPr>
          <p:cNvPr id="7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FE243B0F-7F60-6AFD-B104-8F1EF73BBC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179154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descr="Heider and Simmel (1944) animation">
            <a:hlinkClick r:id="" action="ppaction://media"/>
            <a:extLst>
              <a:ext uri="{FF2B5EF4-FFF2-40B4-BE49-F238E27FC236}">
                <a16:creationId xmlns:a16="http://schemas.microsoft.com/office/drawing/2014/main" id="{797372EE-C931-BB65-349D-6987195CEDE5}"/>
              </a:ext>
            </a:extLst>
          </p:cNvPr>
          <p:cNvPicPr>
            <a:picLocks noGrp="1" noRot="1" noChangeAspect="1"/>
          </p:cNvPicPr>
          <p:nvPr>
            <p:ph sz="quarter" idx="4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844449" y="901700"/>
            <a:ext cx="650310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8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-up of a stone with writing&#10;&#10;Description automatically generated">
            <a:extLst>
              <a:ext uri="{FF2B5EF4-FFF2-40B4-BE49-F238E27FC236}">
                <a16:creationId xmlns:a16="http://schemas.microsoft.com/office/drawing/2014/main" id="{4CC870C1-210A-0B05-EFD8-AA27F6FCCB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312605" y="265113"/>
            <a:ext cx="5008352" cy="6148387"/>
          </a:xfrm>
        </p:spPr>
      </p:pic>
    </p:spTree>
    <p:extLst>
      <p:ext uri="{BB962C8B-B14F-4D97-AF65-F5344CB8AC3E}">
        <p14:creationId xmlns:p14="http://schemas.microsoft.com/office/powerpoint/2010/main" val="20752101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ook cover with text&#10;&#10;Description automatically generated">
            <a:extLst>
              <a:ext uri="{FF2B5EF4-FFF2-40B4-BE49-F238E27FC236}">
                <a16:creationId xmlns:a16="http://schemas.microsoft.com/office/drawing/2014/main" id="{ED8EAB65-06BA-322A-2F00-E14F2966232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156075" y="502389"/>
            <a:ext cx="3879850" cy="5853222"/>
          </a:xfrm>
        </p:spPr>
      </p:pic>
    </p:spTree>
    <p:extLst>
      <p:ext uri="{BB962C8B-B14F-4D97-AF65-F5344CB8AC3E}">
        <p14:creationId xmlns:p14="http://schemas.microsoft.com/office/powerpoint/2010/main" val="11425807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66EA2254-3804-D9B0-D229-79A5D9E152D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1879699" y="618132"/>
            <a:ext cx="8432602" cy="5621735"/>
          </a:xfrm>
        </p:spPr>
      </p:pic>
    </p:spTree>
    <p:extLst>
      <p:ext uri="{BB962C8B-B14F-4D97-AF65-F5344CB8AC3E}">
        <p14:creationId xmlns:p14="http://schemas.microsoft.com/office/powerpoint/2010/main" val="27884338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A4343BBA-52DD-98E4-FA75-2B8F9ED7254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733800" y="0"/>
            <a:ext cx="4724400" cy="6545350"/>
          </a:xfrm>
        </p:spPr>
      </p:pic>
    </p:spTree>
    <p:extLst>
      <p:ext uri="{BB962C8B-B14F-4D97-AF65-F5344CB8AC3E}">
        <p14:creationId xmlns:p14="http://schemas.microsoft.com/office/powerpoint/2010/main" val="221013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4945079" y="313604"/>
            <a:ext cx="4407502" cy="5979246"/>
            <a:chOff x="3359151" y="313604"/>
            <a:chExt cx="4407502" cy="5979246"/>
          </a:xfrm>
        </p:grpSpPr>
        <p:sp>
          <p:nvSpPr>
            <p:cNvPr id="6" name="Freeform 170"/>
            <p:cNvSpPr>
              <a:spLocks noEditPoints="1"/>
            </p:cNvSpPr>
            <p:nvPr/>
          </p:nvSpPr>
          <p:spPr bwMode="auto">
            <a:xfrm>
              <a:off x="3359151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8670" y="3717537"/>
              <a:ext cx="2567983" cy="2575313"/>
            </a:xfrm>
            <a:prstGeom prst="rect">
              <a:avLst/>
            </a:prstGeom>
          </p:spPr>
        </p:pic>
        <p:grpSp>
          <p:nvGrpSpPr>
            <p:cNvPr id="23" name="Group 22"/>
            <p:cNvGrpSpPr/>
            <p:nvPr/>
          </p:nvGrpSpPr>
          <p:grpSpPr>
            <a:xfrm rot="3184965">
              <a:off x="4745759" y="2767388"/>
              <a:ext cx="1990282" cy="190829"/>
              <a:chOff x="3471465" y="4367624"/>
              <a:chExt cx="1727205" cy="1072537"/>
            </a:xfrm>
          </p:grpSpPr>
          <p:sp>
            <p:nvSpPr>
              <p:cNvPr id="24" name="Right Arrow 23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04E3BFD-409C-C199-D5BA-0E6183E5FF2F}"/>
              </a:ext>
            </a:extLst>
          </p:cNvPr>
          <p:cNvGrpSpPr/>
          <p:nvPr/>
        </p:nvGrpSpPr>
        <p:grpSpPr>
          <a:xfrm>
            <a:off x="2841215" y="1909438"/>
            <a:ext cx="3956083" cy="4094874"/>
            <a:chOff x="2841215" y="1909438"/>
            <a:chExt cx="3956083" cy="4094874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4"/>
            <a:srcRect/>
            <a:stretch/>
          </p:blipFill>
          <p:spPr bwMode="auto">
            <a:xfrm>
              <a:off x="2841215" y="3727838"/>
              <a:ext cx="1998284" cy="2276474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" name="Group 21"/>
            <p:cNvGrpSpPr/>
            <p:nvPr/>
          </p:nvGrpSpPr>
          <p:grpSpPr>
            <a:xfrm>
              <a:off x="5070093" y="4367624"/>
              <a:ext cx="1727205" cy="1072537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20" name="Right Arrow 1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ight Arrow 2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30" name="Right Arrow 2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ight Arrow 3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0379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8A28C3-E5B9-F87E-CAA1-B8CE76D2A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598" y="3717537"/>
            <a:ext cx="2567983" cy="2575313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BC0BA01-486B-D46A-2A4E-F88EF1B1A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841215" y="3727838"/>
            <a:ext cx="1998284" cy="227647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C4C7ABE-2621-715A-6E29-3D38D7EFE574}"/>
              </a:ext>
            </a:extLst>
          </p:cNvPr>
          <p:cNvGrpSpPr/>
          <p:nvPr/>
        </p:nvGrpSpPr>
        <p:grpSpPr>
          <a:xfrm>
            <a:off x="5070093" y="4367624"/>
            <a:ext cx="1727205" cy="1072537"/>
            <a:chOff x="3471465" y="4367624"/>
            <a:chExt cx="1727205" cy="1072537"/>
          </a:xfrm>
          <a:solidFill>
            <a:schemeClr val="accent2"/>
          </a:solidFill>
        </p:grpSpPr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701979E5-4A51-9DC2-BF1C-E038496C1973}"/>
                </a:ext>
              </a:extLst>
            </p:cNvPr>
            <p:cNvSpPr/>
            <p:nvPr/>
          </p:nvSpPr>
          <p:spPr>
            <a:xfrm>
              <a:off x="3735630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7DFA1D0F-DD23-8F25-7514-90641E05CF27}"/>
                </a:ext>
              </a:extLst>
            </p:cNvPr>
            <p:cNvSpPr/>
            <p:nvPr/>
          </p:nvSpPr>
          <p:spPr>
            <a:xfrm flipH="1">
              <a:off x="3471465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9E7DFC-E580-8BBB-328C-D406ED5098B4}"/>
              </a:ext>
            </a:extLst>
          </p:cNvPr>
          <p:cNvGrpSpPr/>
          <p:nvPr/>
        </p:nvGrpSpPr>
        <p:grpSpPr>
          <a:xfrm>
            <a:off x="4334605" y="313604"/>
            <a:ext cx="3087637" cy="3586116"/>
            <a:chOff x="4334605" y="313604"/>
            <a:chExt cx="3087637" cy="3586116"/>
          </a:xfrm>
        </p:grpSpPr>
        <p:sp>
          <p:nvSpPr>
            <p:cNvPr id="3" name="Freeform 170">
              <a:extLst>
                <a:ext uri="{FF2B5EF4-FFF2-40B4-BE49-F238E27FC236}">
                  <a16:creationId xmlns:a16="http://schemas.microsoft.com/office/drawing/2014/main" id="{92AE588A-007C-9557-1716-1C7F76D2E5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45079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EF38C79-A51C-225F-9F97-0D6CE73CCE72}"/>
                </a:ext>
              </a:extLst>
            </p:cNvPr>
            <p:cNvGrpSpPr/>
            <p:nvPr/>
          </p:nvGrpSpPr>
          <p:grpSpPr>
            <a:xfrm rot="3184965">
              <a:off x="6331686" y="2767388"/>
              <a:ext cx="1990282" cy="190830"/>
              <a:chOff x="3471465" y="4367622"/>
              <a:chExt cx="1727205" cy="1072541"/>
            </a:xfrm>
          </p:grpSpPr>
          <p:sp>
            <p:nvSpPr>
              <p:cNvPr id="6" name="Right Arrow 5">
                <a:extLst>
                  <a:ext uri="{FF2B5EF4-FFF2-40B4-BE49-F238E27FC236}">
                    <a16:creationId xmlns:a16="http://schemas.microsoft.com/office/drawing/2014/main" id="{D3EE46BD-0E7D-021E-3CEF-1D74F8AA7756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7" name="Right Arrow 6">
                <a:extLst>
                  <a:ext uri="{FF2B5EF4-FFF2-40B4-BE49-F238E27FC236}">
                    <a16:creationId xmlns:a16="http://schemas.microsoft.com/office/drawing/2014/main" id="{EEAE8334-01E4-D059-AE5F-B2B46B3C347E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65ABB8E-383F-77B4-7BF0-10FC6E66C473}"/>
                </a:ext>
              </a:extLst>
            </p:cNvPr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1FDDE9A2-59EF-3DAA-6501-BA3BBA0FBBF8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13" name="Right Arrow 12">
                <a:extLst>
                  <a:ext uri="{FF2B5EF4-FFF2-40B4-BE49-F238E27FC236}">
                    <a16:creationId xmlns:a16="http://schemas.microsoft.com/office/drawing/2014/main" id="{D873625A-D063-7EB6-0641-144A7CCE00A3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 dirty="0"/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66A377-6DFF-3751-289E-652CE3DA6FB4}"/>
              </a:ext>
            </a:extLst>
          </p:cNvPr>
          <p:cNvGrpSpPr/>
          <p:nvPr/>
        </p:nvGrpSpPr>
        <p:grpSpPr>
          <a:xfrm>
            <a:off x="2886970" y="320687"/>
            <a:ext cx="5906584" cy="3470168"/>
            <a:chOff x="2866042" y="388004"/>
            <a:chExt cx="5906584" cy="347016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5CD603-4BC7-58CD-43D5-618192641ABF}"/>
                </a:ext>
              </a:extLst>
            </p:cNvPr>
            <p:cNvGrpSpPr/>
            <p:nvPr/>
          </p:nvGrpSpPr>
          <p:grpSpPr>
            <a:xfrm>
              <a:off x="5441172" y="1487845"/>
              <a:ext cx="1066561" cy="208149"/>
              <a:chOff x="3471465" y="4367624"/>
              <a:chExt cx="1727205" cy="1072537"/>
            </a:xfrm>
          </p:grpSpPr>
          <p:sp>
            <p:nvSpPr>
              <p:cNvPr id="42" name="Right Arrow 41">
                <a:extLst>
                  <a:ext uri="{FF2B5EF4-FFF2-40B4-BE49-F238E27FC236}">
                    <a16:creationId xmlns:a16="http://schemas.microsoft.com/office/drawing/2014/main" id="{0C822B33-49D3-EEC1-4C23-04D47DB1D8F1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3" name="Right Arrow 42">
                <a:extLst>
                  <a:ext uri="{FF2B5EF4-FFF2-40B4-BE49-F238E27FC236}">
                    <a16:creationId xmlns:a16="http://schemas.microsoft.com/office/drawing/2014/main" id="{C0CCA6E8-498F-457E-DF5E-E5C823EA93D9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sp>
          <p:nvSpPr>
            <p:cNvPr id="37" name="Freeform 170">
              <a:extLst>
                <a:ext uri="{FF2B5EF4-FFF2-40B4-BE49-F238E27FC236}">
                  <a16:creationId xmlns:a16="http://schemas.microsoft.com/office/drawing/2014/main" id="{27D77D64-0E43-87AE-C03B-40B0CDE08D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82260" y="597080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C3CCC84-81B4-7A10-DA3A-10604213A499}"/>
                </a:ext>
              </a:extLst>
            </p:cNvPr>
            <p:cNvGrpSpPr/>
            <p:nvPr/>
          </p:nvGrpSpPr>
          <p:grpSpPr>
            <a:xfrm rot="5400000">
              <a:off x="7578325" y="3154434"/>
              <a:ext cx="731248" cy="149787"/>
              <a:chOff x="3471465" y="4367624"/>
              <a:chExt cx="1727205" cy="1072537"/>
            </a:xfrm>
          </p:grpSpPr>
          <p:sp>
            <p:nvSpPr>
              <p:cNvPr id="40" name="Right Arrow 39">
                <a:extLst>
                  <a:ext uri="{FF2B5EF4-FFF2-40B4-BE49-F238E27FC236}">
                    <a16:creationId xmlns:a16="http://schemas.microsoft.com/office/drawing/2014/main" id="{E1910803-D0D4-5B1A-B07C-EF27B641896B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1" name="Right Arrow 40">
                <a:extLst>
                  <a:ext uri="{FF2B5EF4-FFF2-40B4-BE49-F238E27FC236}">
                    <a16:creationId xmlns:a16="http://schemas.microsoft.com/office/drawing/2014/main" id="{FC459069-E6C7-1B05-AE7A-10D9012995A8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84DF9130-F5FC-8C08-D2BC-C74A7E05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66042" y="388004"/>
              <a:ext cx="2339784" cy="3470168"/>
            </a:xfrm>
            <a:prstGeom prst="rect">
              <a:avLst/>
            </a:prstGeom>
          </p:spPr>
        </p:pic>
      </p:grpSp>
      <p:pic>
        <p:nvPicPr>
          <p:cNvPr id="46" name="Picture 45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E34A8D9-4349-768D-1C80-7C6FE35CF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404" y="3885353"/>
            <a:ext cx="2062138" cy="206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9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B55A96-E507-8C3B-A701-818E5869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3290" y="2075043"/>
            <a:ext cx="2296908" cy="2293754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CC28D25D-F971-3010-709C-9634BAFEE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470720" y="1924992"/>
            <a:ext cx="2326835" cy="265076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7B8156A2-2DE9-6211-99E1-56B29192B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0388" y="2014184"/>
            <a:ext cx="2472380" cy="247238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4A6DEBA-713B-16AE-62F1-5CE60AC21983}"/>
              </a:ext>
            </a:extLst>
          </p:cNvPr>
          <p:cNvCxnSpPr>
            <a:cxnSpLocks/>
          </p:cNvCxnSpPr>
          <p:nvPr/>
        </p:nvCxnSpPr>
        <p:spPr>
          <a:xfrm flipV="1">
            <a:off x="1143007" y="1014413"/>
            <a:ext cx="0" cy="4814887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1BDE8A-692D-AA41-7DEF-D032F9FBA6DA}"/>
              </a:ext>
            </a:extLst>
          </p:cNvPr>
          <p:cNvCxnSpPr>
            <a:cxnSpLocks/>
          </p:cNvCxnSpPr>
          <p:nvPr/>
        </p:nvCxnSpPr>
        <p:spPr>
          <a:xfrm>
            <a:off x="1143007" y="5829300"/>
            <a:ext cx="9858378" cy="0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AF419B2-515B-A142-0CC8-8931D21BD8AF}"/>
              </a:ext>
            </a:extLst>
          </p:cNvPr>
          <p:cNvSpPr txBox="1"/>
          <p:nvPr/>
        </p:nvSpPr>
        <p:spPr>
          <a:xfrm>
            <a:off x="5255661" y="5986463"/>
            <a:ext cx="2052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bandwidth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B6EF2C-BF5D-EEE2-AC67-FC4D29ECA8C7}"/>
              </a:ext>
            </a:extLst>
          </p:cNvPr>
          <p:cNvSpPr txBox="1"/>
          <p:nvPr/>
        </p:nvSpPr>
        <p:spPr>
          <a:xfrm rot="16200000">
            <a:off x="-394919" y="3050282"/>
            <a:ext cx="2121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complexity</a:t>
            </a:r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0FA46053-3F8D-E882-4179-B97E87C51AC1}"/>
              </a:ext>
            </a:extLst>
          </p:cNvPr>
          <p:cNvSpPr/>
          <p:nvPr/>
        </p:nvSpPr>
        <p:spPr>
          <a:xfrm rot="19696936">
            <a:off x="6615112" y="4340352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Arrow 11">
            <a:extLst>
              <a:ext uri="{FF2B5EF4-FFF2-40B4-BE49-F238E27FC236}">
                <a16:creationId xmlns:a16="http://schemas.microsoft.com/office/drawing/2014/main" id="{F97D1C34-BF96-47C8-D03A-7A9EF9A31981}"/>
              </a:ext>
            </a:extLst>
          </p:cNvPr>
          <p:cNvSpPr/>
          <p:nvPr/>
        </p:nvSpPr>
        <p:spPr>
          <a:xfrm rot="19696936">
            <a:off x="3533776" y="3711680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1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59259E-6 L -0.00221 -0.180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90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59259E-6 L 0.00079 0.1932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965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2 -0.18032 L -0.00078 0.1932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32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33333E-6 L -0.00091 0.1902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965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33333E-6 L 0.00117 0.17593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 animBg="1"/>
      <p:bldP spid="12" grpId="0" animBg="1"/>
      <p:bldP spid="12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B208F8-F369-DCFD-2C78-23D59356AC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9316" y="2150880"/>
            <a:ext cx="3697691" cy="110667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54A8E9C2-FCB0-D71A-4B30-453C5D08FA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00069" y="2150880"/>
            <a:ext cx="3924367" cy="1106670"/>
          </a:xfrm>
          <a:prstGeom prst="rect">
            <a:avLst/>
          </a:prstGeom>
        </p:spPr>
      </p:pic>
      <p:pic>
        <p:nvPicPr>
          <p:cNvPr id="1026" name="Picture 2" descr="Data Trusts Initiative">
            <a:extLst>
              <a:ext uri="{FF2B5EF4-FFF2-40B4-BE49-F238E27FC236}">
                <a16:creationId xmlns:a16="http://schemas.microsoft.com/office/drawing/2014/main" id="{F4285188-9B9C-863F-47EA-FFB52C9AB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828" y="4265824"/>
            <a:ext cx="3714751" cy="1433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versity of Cambridge">
            <a:extLst>
              <a:ext uri="{FF2B5EF4-FFF2-40B4-BE49-F238E27FC236}">
                <a16:creationId xmlns:a16="http://schemas.microsoft.com/office/drawing/2014/main" id="{15214390-FBD2-519B-13D8-821A57D07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7149" y="758418"/>
            <a:ext cx="4457701" cy="889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Alan Turing Institute logo">
            <a:extLst>
              <a:ext uri="{FF2B5EF4-FFF2-40B4-BE49-F238E27FC236}">
                <a16:creationId xmlns:a16="http://schemas.microsoft.com/office/drawing/2014/main" id="{D348EB19-9A98-EADB-D4A6-A19453A1C6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 amt="9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8" t="23651" r="26181" b="23921"/>
          <a:stretch/>
        </p:blipFill>
        <p:spPr bwMode="auto">
          <a:xfrm>
            <a:off x="8119316" y="4151053"/>
            <a:ext cx="2956805" cy="1663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45CB9759-444E-A60E-81B0-7219C36D88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8738" y="2488480"/>
            <a:ext cx="2319337" cy="23193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767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circle with colorful circles&#10;&#10;Description automatically generated">
            <a:extLst>
              <a:ext uri="{FF2B5EF4-FFF2-40B4-BE49-F238E27FC236}">
                <a16:creationId xmlns:a16="http://schemas.microsoft.com/office/drawing/2014/main" id="{A7B4945A-F237-E883-AFAC-FEF277CC7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08" y="105990"/>
            <a:ext cx="4076192" cy="62904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9FE12-06E1-8415-AE93-9698E1DEE0CA}"/>
              </a:ext>
            </a:extLst>
          </p:cNvPr>
          <p:cNvSpPr txBox="1"/>
          <p:nvPr/>
        </p:nvSpPr>
        <p:spPr>
          <a:xfrm>
            <a:off x="8328554" y="5248414"/>
            <a:ext cx="2623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Thanks!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E1149-B877-8EAF-2BF2-F31FCF991F12}"/>
              </a:ext>
            </a:extLst>
          </p:cNvPr>
          <p:cNvSpPr txBox="1"/>
          <p:nvPr/>
        </p:nvSpPr>
        <p:spPr>
          <a:xfrm>
            <a:off x="6179465" y="686256"/>
            <a:ext cx="4772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Available from 6</a:t>
            </a:r>
            <a:r>
              <a:rPr lang="en-US" sz="2800" baseline="30000" dirty="0"/>
              <a:t>th</a:t>
            </a:r>
            <a:r>
              <a:rPr lang="en-US" sz="2800" dirty="0"/>
              <a:t> June 2024</a:t>
            </a:r>
          </a:p>
        </p:txBody>
      </p:sp>
    </p:spTree>
    <p:extLst>
      <p:ext uri="{BB962C8B-B14F-4D97-AF65-F5344CB8AC3E}">
        <p14:creationId xmlns:p14="http://schemas.microsoft.com/office/powerpoint/2010/main" val="15241219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n old black car parked on a gravel road&#10;&#10;Description automatically generated">
            <a:extLst>
              <a:ext uri="{FF2B5EF4-FFF2-40B4-BE49-F238E27FC236}">
                <a16:creationId xmlns:a16="http://schemas.microsoft.com/office/drawing/2014/main" id="{67B8D7AB-1478-968E-0CBE-0987DD0C41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2208742" y="513556"/>
            <a:ext cx="7774515" cy="5830887"/>
          </a:xfrm>
        </p:spPr>
      </p:pic>
    </p:spTree>
    <p:extLst>
      <p:ext uri="{BB962C8B-B14F-4D97-AF65-F5344CB8AC3E}">
        <p14:creationId xmlns:p14="http://schemas.microsoft.com/office/powerpoint/2010/main" val="11030534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75CE6A52-EF33-B3A3-7661-DEAD69DE0C6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2931549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movie poster of two people&#10;&#10;Description automatically generated">
            <a:extLst>
              <a:ext uri="{FF2B5EF4-FFF2-40B4-BE49-F238E27FC236}">
                <a16:creationId xmlns:a16="http://schemas.microsoft.com/office/drawing/2014/main" id="{C9AC3B3B-EED3-359C-CD20-76A4F087F5D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686076" y="204001"/>
            <a:ext cx="4391124" cy="6449998"/>
          </a:xfrm>
        </p:spPr>
      </p:pic>
    </p:spTree>
    <p:extLst>
      <p:ext uri="{BB962C8B-B14F-4D97-AF65-F5344CB8AC3E}">
        <p14:creationId xmlns:p14="http://schemas.microsoft.com/office/powerpoint/2010/main" val="3227148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5BF51D-52DF-23F7-A748-04DB1BC03E1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400" dirty="0"/>
              <a:t>E S A R I N T U L</a:t>
            </a:r>
          </a:p>
          <a:p>
            <a:pPr marL="0" indent="0" algn="ctr">
              <a:buNone/>
            </a:pPr>
            <a:r>
              <a:rPr lang="en-US" sz="4400" dirty="0"/>
              <a:t>O M D P C F B V</a:t>
            </a:r>
          </a:p>
          <a:p>
            <a:pPr marL="0" indent="0" algn="ctr">
              <a:buNone/>
            </a:pPr>
            <a:r>
              <a:rPr lang="en-US" sz="4400" dirty="0"/>
              <a:t>H G J Q Z Y X K 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48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6E0543-F2BD-B045-1483-5CCC3FD55600}"/>
              </a:ext>
            </a:extLst>
          </p:cNvPr>
          <p:cNvSpPr txBox="1"/>
          <p:nvPr/>
        </p:nvSpPr>
        <p:spPr>
          <a:xfrm>
            <a:off x="4772970" y="2728152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2C23E-74F8-4CAF-979A-3870B3F1602B}"/>
              </a:ext>
            </a:extLst>
          </p:cNvPr>
          <p:cNvSpPr txBox="1"/>
          <p:nvPr/>
        </p:nvSpPr>
        <p:spPr>
          <a:xfrm>
            <a:off x="1568305" y="2728150"/>
            <a:ext cx="2145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bits/minute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011E6-0CD8-DB26-31AC-FBA3454B5145}"/>
              </a:ext>
            </a:extLst>
          </p:cNvPr>
          <p:cNvSpPr txBox="1"/>
          <p:nvPr/>
        </p:nvSpPr>
        <p:spPr>
          <a:xfrm>
            <a:off x="6279114" y="2728150"/>
            <a:ext cx="1095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FB55CA-18B5-998E-BB2B-2B4D4FF7BE27}"/>
              </a:ext>
            </a:extLst>
          </p:cNvPr>
          <p:cNvSpPr txBox="1"/>
          <p:nvPr/>
        </p:nvSpPr>
        <p:spPr>
          <a:xfrm>
            <a:off x="8093698" y="2754499"/>
            <a:ext cx="14382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billions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4640C-AD06-811E-87EA-33D530ADC1AA}"/>
              </a:ext>
            </a:extLst>
          </p:cNvPr>
          <p:cNvSpPr txBox="1"/>
          <p:nvPr/>
        </p:nvSpPr>
        <p:spPr>
          <a:xfrm>
            <a:off x="8114936" y="3802476"/>
            <a:ext cx="1460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trillions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AB83B0-EFAB-DCF0-EA83-2F489932D684}"/>
              </a:ext>
            </a:extLst>
          </p:cNvPr>
          <p:cNvSpPr txBox="1"/>
          <p:nvPr/>
        </p:nvSpPr>
        <p:spPr>
          <a:xfrm>
            <a:off x="1356463" y="3802476"/>
            <a:ext cx="26452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calculations/s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2FDE8-8AA7-941C-8AF4-2D8593A83718}"/>
              </a:ext>
            </a:extLst>
          </p:cNvPr>
          <p:cNvSpPr txBox="1"/>
          <p:nvPr/>
        </p:nvSpPr>
        <p:spPr>
          <a:xfrm>
            <a:off x="6059872" y="3554148"/>
            <a:ext cx="1574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a billion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billion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2FE88F-0998-B938-3EDA-C2AABEEEC02A}"/>
              </a:ext>
            </a:extLst>
          </p:cNvPr>
          <p:cNvSpPr txBox="1"/>
          <p:nvPr/>
        </p:nvSpPr>
        <p:spPr>
          <a:xfrm>
            <a:off x="4196929" y="3554148"/>
            <a:ext cx="1574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a billion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billion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B4849-5156-7563-1311-5DCBF8DF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26364" y="1252980"/>
            <a:ext cx="1088615" cy="1087120"/>
          </a:xfrm>
          <a:prstGeom prst="rect">
            <a:avLst/>
          </a:prstGeom>
        </p:spPr>
      </p:pic>
      <p:pic>
        <p:nvPicPr>
          <p:cNvPr id="12" name="Picture 11" descr="bauby.gif">
            <a:extLst>
              <a:ext uri="{FF2B5EF4-FFF2-40B4-BE49-F238E27FC236}">
                <a16:creationId xmlns:a16="http://schemas.microsoft.com/office/drawing/2014/main" id="{E7585A2C-ECEE-7F2B-0BD5-58594DD55C1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6" t="12389" r="9773" b="7554"/>
          <a:stretch/>
        </p:blipFill>
        <p:spPr>
          <a:xfrm>
            <a:off x="4227196" y="1269435"/>
            <a:ext cx="1473798" cy="10434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7E9DF4-5B76-5AC5-581F-A75F5A1A13D3}"/>
              </a:ext>
            </a:extLst>
          </p:cNvPr>
          <p:cNvSpPr txBox="1"/>
          <p:nvPr/>
        </p:nvSpPr>
        <p:spPr>
          <a:xfrm>
            <a:off x="1596114" y="5290728"/>
            <a:ext cx="2165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ea typeface="Amazon Ember" panose="02000000000000000000" pitchFamily="2" charset="0"/>
              </a:rPr>
              <a:t>embodiment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851085-3D75-B6D2-A96D-287CDE178E7C}"/>
              </a:ext>
            </a:extLst>
          </p:cNvPr>
          <p:cNvSpPr txBox="1"/>
          <p:nvPr/>
        </p:nvSpPr>
        <p:spPr>
          <a:xfrm>
            <a:off x="4128803" y="5061215"/>
            <a:ext cx="171072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5 trillion 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years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13F3B5-FA1A-DA0D-4A33-C185C598ACDD}"/>
              </a:ext>
            </a:extLst>
          </p:cNvPr>
          <p:cNvSpPr txBox="1"/>
          <p:nvPr/>
        </p:nvSpPr>
        <p:spPr>
          <a:xfrm>
            <a:off x="5871585" y="5072534"/>
            <a:ext cx="19159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15 billion 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years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533779-FD86-49E5-8DE3-DAE74C4FDB2D}"/>
              </a:ext>
            </a:extLst>
          </p:cNvPr>
          <p:cNvSpPr txBox="1"/>
          <p:nvPr/>
        </p:nvSpPr>
        <p:spPr>
          <a:xfrm>
            <a:off x="8002639" y="5061215"/>
            <a:ext cx="16193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minutes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BD12837A-2AC6-9944-09BF-C36A7C298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125722" y="996324"/>
            <a:ext cx="1395445" cy="15897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316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3" grpId="0"/>
      <p:bldP spid="14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tus_49-2.JPG (1600Ã1200)">
            <a:extLst>
              <a:ext uri="{FF2B5EF4-FFF2-40B4-BE49-F238E27FC236}">
                <a16:creationId xmlns:a16="http://schemas.microsoft.com/office/drawing/2014/main" id="{BA0A36F6-5FE7-8E8B-FB5C-18A13728B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0550" y="380185"/>
            <a:ext cx="8130172" cy="609763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upload.wikimedia.org/wikipedia/commons/f/fe/Marcel_Renault_1903.jpg">
            <a:extLst>
              <a:ext uri="{FF2B5EF4-FFF2-40B4-BE49-F238E27FC236}">
                <a16:creationId xmlns:a16="http://schemas.microsoft.com/office/drawing/2014/main" id="{BC9A5C49-F328-A681-C05F-805129891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782" y="488627"/>
            <a:ext cx="7953708" cy="588074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upload.wikimedia.org/wikipedia/en/b/b9/Caleb_McDuff_WIX_Silence_Racing_livery.jpg">
            <a:extLst>
              <a:ext uri="{FF2B5EF4-FFF2-40B4-BE49-F238E27FC236}">
                <a16:creationId xmlns:a16="http://schemas.microsoft.com/office/drawing/2014/main" id="{9097CD11-C1B8-A848-448E-E4112CFC2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326" y="830513"/>
            <a:ext cx="9209300" cy="519697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6210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13F9D6A3-68DA-A46D-B168-A9DAE0BC4148}"/>
              </a:ext>
            </a:extLst>
          </p:cNvPr>
          <p:cNvSpPr>
            <a:spLocks noEditPoints="1"/>
          </p:cNvSpPr>
          <p:nvPr/>
        </p:nvSpPr>
        <p:spPr bwMode="auto">
          <a:xfrm>
            <a:off x="4594182" y="984809"/>
            <a:ext cx="1898233" cy="1428078"/>
          </a:xfrm>
          <a:custGeom>
            <a:avLst/>
            <a:gdLst>
              <a:gd name="T0" fmla="*/ 1415 w 2656"/>
              <a:gd name="T1" fmla="*/ 0 h 2000"/>
              <a:gd name="T2" fmla="*/ 2656 w 2656"/>
              <a:gd name="T3" fmla="*/ 863 h 2000"/>
              <a:gd name="T4" fmla="*/ 1415 w 2656"/>
              <a:gd name="T5" fmla="*/ 1727 h 2000"/>
              <a:gd name="T6" fmla="*/ 822 w 2656"/>
              <a:gd name="T7" fmla="*/ 1622 h 2000"/>
              <a:gd name="T8" fmla="*/ 0 w 2656"/>
              <a:gd name="T9" fmla="*/ 2000 h 2000"/>
              <a:gd name="T10" fmla="*/ 437 w 2656"/>
              <a:gd name="T11" fmla="*/ 1612 h 2000"/>
              <a:gd name="T12" fmla="*/ 500 w 2656"/>
              <a:gd name="T13" fmla="*/ 1446 h 2000"/>
              <a:gd name="T14" fmla="*/ 175 w 2656"/>
              <a:gd name="T15" fmla="*/ 863 h 2000"/>
              <a:gd name="T16" fmla="*/ 1415 w 2656"/>
              <a:gd name="T17" fmla="*/ 0 h 2000"/>
              <a:gd name="T18" fmla="*/ 1415 w 2656"/>
              <a:gd name="T19" fmla="*/ 69 h 2000"/>
              <a:gd name="T20" fmla="*/ 243 w 2656"/>
              <a:gd name="T21" fmla="*/ 863 h 2000"/>
              <a:gd name="T22" fmla="*/ 541 w 2656"/>
              <a:gd name="T23" fmla="*/ 1391 h 2000"/>
              <a:gd name="T24" fmla="*/ 575 w 2656"/>
              <a:gd name="T25" fmla="*/ 1417 h 2000"/>
              <a:gd name="T26" fmla="*/ 567 w 2656"/>
              <a:gd name="T27" fmla="*/ 1459 h 2000"/>
              <a:gd name="T28" fmla="*/ 496 w 2656"/>
              <a:gd name="T29" fmla="*/ 1648 h 2000"/>
              <a:gd name="T30" fmla="*/ 461 w 2656"/>
              <a:gd name="T31" fmla="*/ 1699 h 2000"/>
              <a:gd name="T32" fmla="*/ 798 w 2656"/>
              <a:gd name="T33" fmla="*/ 1558 h 2000"/>
              <a:gd name="T34" fmla="*/ 822 w 2656"/>
              <a:gd name="T35" fmla="*/ 1548 h 2000"/>
              <a:gd name="T36" fmla="*/ 847 w 2656"/>
              <a:gd name="T37" fmla="*/ 1558 h 2000"/>
              <a:gd name="T38" fmla="*/ 1415 w 2656"/>
              <a:gd name="T39" fmla="*/ 1658 h 2000"/>
              <a:gd name="T40" fmla="*/ 2587 w 2656"/>
              <a:gd name="T41" fmla="*/ 863 h 2000"/>
              <a:gd name="T42" fmla="*/ 1415 w 2656"/>
              <a:gd name="T43" fmla="*/ 69 h 2000"/>
              <a:gd name="T44" fmla="*/ 1415 w 2656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0">
                <a:moveTo>
                  <a:pt x="1415" y="0"/>
                </a:moveTo>
                <a:cubicBezTo>
                  <a:pt x="2101" y="0"/>
                  <a:pt x="2656" y="386"/>
                  <a:pt x="2656" y="863"/>
                </a:cubicBezTo>
                <a:cubicBezTo>
                  <a:pt x="2656" y="1340"/>
                  <a:pt x="2101" y="1727"/>
                  <a:pt x="1415" y="1727"/>
                </a:cubicBezTo>
                <a:cubicBezTo>
                  <a:pt x="1200" y="1727"/>
                  <a:pt x="998" y="1689"/>
                  <a:pt x="822" y="1622"/>
                </a:cubicBezTo>
                <a:cubicBezTo>
                  <a:pt x="475" y="1753"/>
                  <a:pt x="0" y="2000"/>
                  <a:pt x="0" y="2000"/>
                </a:cubicBezTo>
                <a:cubicBezTo>
                  <a:pt x="0" y="2000"/>
                  <a:pt x="309" y="1825"/>
                  <a:pt x="437" y="1612"/>
                </a:cubicBezTo>
                <a:cubicBezTo>
                  <a:pt x="470" y="1558"/>
                  <a:pt x="489" y="1501"/>
                  <a:pt x="500" y="1446"/>
                </a:cubicBezTo>
                <a:cubicBezTo>
                  <a:pt x="298" y="1292"/>
                  <a:pt x="175" y="1088"/>
                  <a:pt x="175" y="863"/>
                </a:cubicBezTo>
                <a:cubicBezTo>
                  <a:pt x="175" y="386"/>
                  <a:pt x="730" y="0"/>
                  <a:pt x="1415" y="0"/>
                </a:cubicBezTo>
                <a:moveTo>
                  <a:pt x="1415" y="69"/>
                </a:moveTo>
                <a:cubicBezTo>
                  <a:pt x="769" y="69"/>
                  <a:pt x="243" y="425"/>
                  <a:pt x="243" y="863"/>
                </a:cubicBezTo>
                <a:cubicBezTo>
                  <a:pt x="243" y="1058"/>
                  <a:pt x="349" y="1245"/>
                  <a:pt x="541" y="1391"/>
                </a:cubicBezTo>
                <a:lnTo>
                  <a:pt x="575" y="1417"/>
                </a:lnTo>
                <a:lnTo>
                  <a:pt x="567" y="1459"/>
                </a:lnTo>
                <a:cubicBezTo>
                  <a:pt x="553" y="1529"/>
                  <a:pt x="529" y="1592"/>
                  <a:pt x="496" y="1648"/>
                </a:cubicBezTo>
                <a:cubicBezTo>
                  <a:pt x="485" y="1665"/>
                  <a:pt x="474" y="1682"/>
                  <a:pt x="461" y="1699"/>
                </a:cubicBezTo>
                <a:cubicBezTo>
                  <a:pt x="574" y="1648"/>
                  <a:pt x="691" y="1598"/>
                  <a:pt x="798" y="1558"/>
                </a:cubicBezTo>
                <a:lnTo>
                  <a:pt x="822" y="1548"/>
                </a:lnTo>
                <a:lnTo>
                  <a:pt x="847" y="1558"/>
                </a:lnTo>
                <a:cubicBezTo>
                  <a:pt x="1020" y="1623"/>
                  <a:pt x="1216" y="1658"/>
                  <a:pt x="1415" y="1658"/>
                </a:cubicBezTo>
                <a:cubicBezTo>
                  <a:pt x="2062" y="1658"/>
                  <a:pt x="2587" y="1302"/>
                  <a:pt x="2587" y="863"/>
                </a:cubicBezTo>
                <a:cubicBezTo>
                  <a:pt x="2587" y="425"/>
                  <a:pt x="2062" y="69"/>
                  <a:pt x="1415" y="69"/>
                </a:cubicBezTo>
                <a:lnTo>
                  <a:pt x="1415" y="69"/>
                </a:ln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B372FC9-9D33-0E67-698F-D8A34B15732E}"/>
              </a:ext>
            </a:extLst>
          </p:cNvPr>
          <p:cNvSpPr>
            <a:spLocks noEditPoints="1"/>
          </p:cNvSpPr>
          <p:nvPr/>
        </p:nvSpPr>
        <p:spPr bwMode="auto">
          <a:xfrm>
            <a:off x="2452065" y="808671"/>
            <a:ext cx="1964624" cy="2411745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8CE90BF-721F-9778-057F-FE014EAB1DBB}"/>
              </a:ext>
            </a:extLst>
          </p:cNvPr>
          <p:cNvSpPr>
            <a:spLocks noEditPoints="1"/>
          </p:cNvSpPr>
          <p:nvPr/>
        </p:nvSpPr>
        <p:spPr bwMode="auto">
          <a:xfrm>
            <a:off x="8018047" y="3506302"/>
            <a:ext cx="1961914" cy="2411745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A6B089D-A25C-44C0-BA8C-0B264AE304CC}"/>
              </a:ext>
            </a:extLst>
          </p:cNvPr>
          <p:cNvSpPr>
            <a:spLocks noEditPoints="1"/>
          </p:cNvSpPr>
          <p:nvPr/>
        </p:nvSpPr>
        <p:spPr bwMode="auto">
          <a:xfrm>
            <a:off x="6053424" y="3662117"/>
            <a:ext cx="1899588" cy="1428078"/>
          </a:xfrm>
          <a:custGeom>
            <a:avLst/>
            <a:gdLst>
              <a:gd name="T0" fmla="*/ 1240 w 2656"/>
              <a:gd name="T1" fmla="*/ 0 h 2001"/>
              <a:gd name="T2" fmla="*/ 0 w 2656"/>
              <a:gd name="T3" fmla="*/ 864 h 2001"/>
              <a:gd name="T4" fmla="*/ 1240 w 2656"/>
              <a:gd name="T5" fmla="*/ 1728 h 2001"/>
              <a:gd name="T6" fmla="*/ 1834 w 2656"/>
              <a:gd name="T7" fmla="*/ 1623 h 2001"/>
              <a:gd name="T8" fmla="*/ 2656 w 2656"/>
              <a:gd name="T9" fmla="*/ 2001 h 2001"/>
              <a:gd name="T10" fmla="*/ 2219 w 2656"/>
              <a:gd name="T11" fmla="*/ 1613 h 2001"/>
              <a:gd name="T12" fmla="*/ 2156 w 2656"/>
              <a:gd name="T13" fmla="*/ 1447 h 2001"/>
              <a:gd name="T14" fmla="*/ 2481 w 2656"/>
              <a:gd name="T15" fmla="*/ 864 h 2001"/>
              <a:gd name="T16" fmla="*/ 1240 w 2656"/>
              <a:gd name="T17" fmla="*/ 0 h 2001"/>
              <a:gd name="T18" fmla="*/ 1240 w 2656"/>
              <a:gd name="T19" fmla="*/ 69 h 2001"/>
              <a:gd name="T20" fmla="*/ 2412 w 2656"/>
              <a:gd name="T21" fmla="*/ 864 h 2001"/>
              <a:gd name="T22" fmla="*/ 2115 w 2656"/>
              <a:gd name="T23" fmla="*/ 1392 h 2001"/>
              <a:gd name="T24" fmla="*/ 2080 w 2656"/>
              <a:gd name="T25" fmla="*/ 1418 h 2001"/>
              <a:gd name="T26" fmla="*/ 2089 w 2656"/>
              <a:gd name="T27" fmla="*/ 1460 h 2001"/>
              <a:gd name="T28" fmla="*/ 2160 w 2656"/>
              <a:gd name="T29" fmla="*/ 1648 h 2001"/>
              <a:gd name="T30" fmla="*/ 2195 w 2656"/>
              <a:gd name="T31" fmla="*/ 1700 h 2001"/>
              <a:gd name="T32" fmla="*/ 1858 w 2656"/>
              <a:gd name="T33" fmla="*/ 1558 h 2001"/>
              <a:gd name="T34" fmla="*/ 1833 w 2656"/>
              <a:gd name="T35" fmla="*/ 1549 h 2001"/>
              <a:gd name="T36" fmla="*/ 1809 w 2656"/>
              <a:gd name="T37" fmla="*/ 1558 h 2001"/>
              <a:gd name="T38" fmla="*/ 1240 w 2656"/>
              <a:gd name="T39" fmla="*/ 1659 h 2001"/>
              <a:gd name="T40" fmla="*/ 69 w 2656"/>
              <a:gd name="T41" fmla="*/ 864 h 2001"/>
              <a:gd name="T42" fmla="*/ 1240 w 2656"/>
              <a:gd name="T43" fmla="*/ 69 h 2001"/>
              <a:gd name="T44" fmla="*/ 1240 w 2656"/>
              <a:gd name="T45" fmla="*/ 69 h 2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1">
                <a:moveTo>
                  <a:pt x="1240" y="0"/>
                </a:moveTo>
                <a:cubicBezTo>
                  <a:pt x="555" y="0"/>
                  <a:pt x="0" y="387"/>
                  <a:pt x="0" y="864"/>
                </a:cubicBezTo>
                <a:cubicBezTo>
                  <a:pt x="0" y="1341"/>
                  <a:pt x="555" y="1728"/>
                  <a:pt x="1240" y="1728"/>
                </a:cubicBezTo>
                <a:cubicBezTo>
                  <a:pt x="1455" y="1728"/>
                  <a:pt x="1657" y="1690"/>
                  <a:pt x="1834" y="1623"/>
                </a:cubicBezTo>
                <a:cubicBezTo>
                  <a:pt x="2181" y="1754"/>
                  <a:pt x="2656" y="2001"/>
                  <a:pt x="2656" y="2001"/>
                </a:cubicBezTo>
                <a:cubicBezTo>
                  <a:pt x="2656" y="2001"/>
                  <a:pt x="2346" y="1826"/>
                  <a:pt x="2219" y="1613"/>
                </a:cubicBezTo>
                <a:cubicBezTo>
                  <a:pt x="2186" y="1558"/>
                  <a:pt x="2167" y="1501"/>
                  <a:pt x="2156" y="1447"/>
                </a:cubicBezTo>
                <a:cubicBezTo>
                  <a:pt x="2358" y="1293"/>
                  <a:pt x="2481" y="1089"/>
                  <a:pt x="2481" y="864"/>
                </a:cubicBezTo>
                <a:cubicBezTo>
                  <a:pt x="2481" y="387"/>
                  <a:pt x="1926" y="0"/>
                  <a:pt x="1240" y="0"/>
                </a:cubicBezTo>
                <a:moveTo>
                  <a:pt x="1240" y="69"/>
                </a:moveTo>
                <a:cubicBezTo>
                  <a:pt x="1887" y="69"/>
                  <a:pt x="2412" y="426"/>
                  <a:pt x="2412" y="864"/>
                </a:cubicBezTo>
                <a:cubicBezTo>
                  <a:pt x="2412" y="1058"/>
                  <a:pt x="2307" y="1246"/>
                  <a:pt x="2115" y="1392"/>
                </a:cubicBezTo>
                <a:lnTo>
                  <a:pt x="2080" y="1418"/>
                </a:lnTo>
                <a:lnTo>
                  <a:pt x="2089" y="1460"/>
                </a:lnTo>
                <a:cubicBezTo>
                  <a:pt x="2103" y="1529"/>
                  <a:pt x="2126" y="1593"/>
                  <a:pt x="2160" y="1648"/>
                </a:cubicBezTo>
                <a:cubicBezTo>
                  <a:pt x="2170" y="1666"/>
                  <a:pt x="2182" y="1683"/>
                  <a:pt x="2195" y="1700"/>
                </a:cubicBezTo>
                <a:cubicBezTo>
                  <a:pt x="2082" y="1649"/>
                  <a:pt x="1965" y="1599"/>
                  <a:pt x="1858" y="1558"/>
                </a:cubicBezTo>
                <a:lnTo>
                  <a:pt x="1833" y="1549"/>
                </a:lnTo>
                <a:lnTo>
                  <a:pt x="1809" y="1558"/>
                </a:lnTo>
                <a:cubicBezTo>
                  <a:pt x="1636" y="1624"/>
                  <a:pt x="1439" y="1659"/>
                  <a:pt x="1240" y="1659"/>
                </a:cubicBezTo>
                <a:cubicBezTo>
                  <a:pt x="594" y="1659"/>
                  <a:pt x="69" y="1302"/>
                  <a:pt x="69" y="864"/>
                </a:cubicBezTo>
                <a:cubicBezTo>
                  <a:pt x="69" y="426"/>
                  <a:pt x="594" y="69"/>
                  <a:pt x="1240" y="69"/>
                </a:cubicBezTo>
                <a:lnTo>
                  <a:pt x="1240" y="69"/>
                </a:ln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68CD222-5F01-DB62-119C-AC672E8A9B31}"/>
              </a:ext>
            </a:extLst>
          </p:cNvPr>
          <p:cNvSpPr>
            <a:spLocks noEditPoints="1"/>
          </p:cNvSpPr>
          <p:nvPr/>
        </p:nvSpPr>
        <p:spPr bwMode="auto">
          <a:xfrm>
            <a:off x="2915445" y="1106751"/>
            <a:ext cx="581258" cy="714039"/>
          </a:xfrm>
          <a:custGeom>
            <a:avLst/>
            <a:gdLst>
              <a:gd name="T0" fmla="*/ 697 w 813"/>
              <a:gd name="T1" fmla="*/ 122 h 1001"/>
              <a:gd name="T2" fmla="*/ 384 w 813"/>
              <a:gd name="T3" fmla="*/ 0 h 1001"/>
              <a:gd name="T4" fmla="*/ 118 w 813"/>
              <a:gd name="T5" fmla="*/ 106 h 1001"/>
              <a:gd name="T6" fmla="*/ 39 w 813"/>
              <a:gd name="T7" fmla="*/ 341 h 1001"/>
              <a:gd name="T8" fmla="*/ 52 w 813"/>
              <a:gd name="T9" fmla="*/ 441 h 1001"/>
              <a:gd name="T10" fmla="*/ 2 w 813"/>
              <a:gd name="T11" fmla="*/ 548 h 1001"/>
              <a:gd name="T12" fmla="*/ 44 w 813"/>
              <a:gd name="T13" fmla="*/ 577 h 1001"/>
              <a:gd name="T14" fmla="*/ 52 w 813"/>
              <a:gd name="T15" fmla="*/ 602 h 1001"/>
              <a:gd name="T16" fmla="*/ 51 w 813"/>
              <a:gd name="T17" fmla="*/ 637 h 1001"/>
              <a:gd name="T18" fmla="*/ 72 w 813"/>
              <a:gd name="T19" fmla="*/ 654 h 1001"/>
              <a:gd name="T20" fmla="*/ 70 w 813"/>
              <a:gd name="T21" fmla="*/ 664 h 1001"/>
              <a:gd name="T22" fmla="*/ 77 w 813"/>
              <a:gd name="T23" fmla="*/ 699 h 1001"/>
              <a:gd name="T24" fmla="*/ 87 w 813"/>
              <a:gd name="T25" fmla="*/ 742 h 1001"/>
              <a:gd name="T26" fmla="*/ 96 w 813"/>
              <a:gd name="T27" fmla="*/ 796 h 1001"/>
              <a:gd name="T28" fmla="*/ 194 w 813"/>
              <a:gd name="T29" fmla="*/ 810 h 1001"/>
              <a:gd name="T30" fmla="*/ 303 w 813"/>
              <a:gd name="T31" fmla="*/ 831 h 1001"/>
              <a:gd name="T32" fmla="*/ 381 w 813"/>
              <a:gd name="T33" fmla="*/ 1001 h 1001"/>
              <a:gd name="T34" fmla="*/ 654 w 813"/>
              <a:gd name="T35" fmla="*/ 747 h 1001"/>
              <a:gd name="T36" fmla="*/ 692 w 813"/>
              <a:gd name="T37" fmla="*/ 558 h 1001"/>
              <a:gd name="T38" fmla="*/ 789 w 813"/>
              <a:gd name="T39" fmla="*/ 366 h 1001"/>
              <a:gd name="T40" fmla="*/ 697 w 813"/>
              <a:gd name="T41" fmla="*/ 122 h 1001"/>
              <a:gd name="T42" fmla="*/ 575 w 813"/>
              <a:gd name="T43" fmla="*/ 531 h 1001"/>
              <a:gd name="T44" fmla="*/ 478 w 813"/>
              <a:gd name="T45" fmla="*/ 458 h 1001"/>
              <a:gd name="T46" fmla="*/ 465 w 813"/>
              <a:gd name="T47" fmla="*/ 459 h 1001"/>
              <a:gd name="T48" fmla="*/ 375 w 813"/>
              <a:gd name="T49" fmla="*/ 360 h 1001"/>
              <a:gd name="T50" fmla="*/ 156 w 813"/>
              <a:gd name="T51" fmla="*/ 301 h 1001"/>
              <a:gd name="T52" fmla="*/ 123 w 813"/>
              <a:gd name="T53" fmla="*/ 246 h 1001"/>
              <a:gd name="T54" fmla="*/ 156 w 813"/>
              <a:gd name="T55" fmla="*/ 143 h 1001"/>
              <a:gd name="T56" fmla="*/ 380 w 813"/>
              <a:gd name="T57" fmla="*/ 53 h 1001"/>
              <a:gd name="T58" fmla="*/ 657 w 813"/>
              <a:gd name="T59" fmla="*/ 157 h 1001"/>
              <a:gd name="T60" fmla="*/ 738 w 813"/>
              <a:gd name="T61" fmla="*/ 344 h 1001"/>
              <a:gd name="T62" fmla="*/ 739 w 813"/>
              <a:gd name="T63" fmla="*/ 354 h 1001"/>
              <a:gd name="T64" fmla="*/ 575 w 813"/>
              <a:gd name="T65" fmla="*/ 531 h 1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3" h="1001">
                <a:moveTo>
                  <a:pt x="697" y="122"/>
                </a:moveTo>
                <a:cubicBezTo>
                  <a:pt x="641" y="60"/>
                  <a:pt x="567" y="2"/>
                  <a:pt x="384" y="0"/>
                </a:cubicBezTo>
                <a:cubicBezTo>
                  <a:pt x="312" y="0"/>
                  <a:pt x="203" y="17"/>
                  <a:pt x="118" y="106"/>
                </a:cubicBezTo>
                <a:cubicBezTo>
                  <a:pt x="67" y="161"/>
                  <a:pt x="29" y="229"/>
                  <a:pt x="39" y="341"/>
                </a:cubicBezTo>
                <a:cubicBezTo>
                  <a:pt x="42" y="365"/>
                  <a:pt x="76" y="394"/>
                  <a:pt x="52" y="441"/>
                </a:cubicBezTo>
                <a:cubicBezTo>
                  <a:pt x="52" y="441"/>
                  <a:pt x="0" y="533"/>
                  <a:pt x="2" y="548"/>
                </a:cubicBezTo>
                <a:cubicBezTo>
                  <a:pt x="2" y="548"/>
                  <a:pt x="1" y="576"/>
                  <a:pt x="44" y="577"/>
                </a:cubicBezTo>
                <a:cubicBezTo>
                  <a:pt x="44" y="577"/>
                  <a:pt x="55" y="578"/>
                  <a:pt x="52" y="602"/>
                </a:cubicBezTo>
                <a:lnTo>
                  <a:pt x="51" y="637"/>
                </a:lnTo>
                <a:cubicBezTo>
                  <a:pt x="51" y="637"/>
                  <a:pt x="53" y="648"/>
                  <a:pt x="72" y="654"/>
                </a:cubicBezTo>
                <a:cubicBezTo>
                  <a:pt x="72" y="654"/>
                  <a:pt x="75" y="657"/>
                  <a:pt x="70" y="664"/>
                </a:cubicBezTo>
                <a:cubicBezTo>
                  <a:pt x="70" y="664"/>
                  <a:pt x="60" y="675"/>
                  <a:pt x="77" y="699"/>
                </a:cubicBezTo>
                <a:cubicBezTo>
                  <a:pt x="83" y="708"/>
                  <a:pt x="94" y="719"/>
                  <a:pt x="87" y="742"/>
                </a:cubicBezTo>
                <a:cubicBezTo>
                  <a:pt x="87" y="742"/>
                  <a:pt x="79" y="786"/>
                  <a:pt x="96" y="796"/>
                </a:cubicBezTo>
                <a:cubicBezTo>
                  <a:pt x="96" y="796"/>
                  <a:pt x="116" y="819"/>
                  <a:pt x="194" y="810"/>
                </a:cubicBezTo>
                <a:cubicBezTo>
                  <a:pt x="222" y="806"/>
                  <a:pt x="273" y="793"/>
                  <a:pt x="303" y="831"/>
                </a:cubicBezTo>
                <a:cubicBezTo>
                  <a:pt x="303" y="831"/>
                  <a:pt x="375" y="968"/>
                  <a:pt x="381" y="1001"/>
                </a:cubicBezTo>
                <a:cubicBezTo>
                  <a:pt x="381" y="1001"/>
                  <a:pt x="504" y="781"/>
                  <a:pt x="654" y="747"/>
                </a:cubicBezTo>
                <a:cubicBezTo>
                  <a:pt x="654" y="747"/>
                  <a:pt x="618" y="665"/>
                  <a:pt x="692" y="558"/>
                </a:cubicBezTo>
                <a:cubicBezTo>
                  <a:pt x="692" y="558"/>
                  <a:pt x="786" y="434"/>
                  <a:pt x="789" y="366"/>
                </a:cubicBezTo>
                <a:cubicBezTo>
                  <a:pt x="789" y="366"/>
                  <a:pt x="813" y="252"/>
                  <a:pt x="697" y="122"/>
                </a:cubicBezTo>
                <a:close/>
                <a:moveTo>
                  <a:pt x="575" y="531"/>
                </a:moveTo>
                <a:cubicBezTo>
                  <a:pt x="511" y="533"/>
                  <a:pt x="508" y="491"/>
                  <a:pt x="478" y="458"/>
                </a:cubicBezTo>
                <a:cubicBezTo>
                  <a:pt x="474" y="458"/>
                  <a:pt x="469" y="459"/>
                  <a:pt x="465" y="459"/>
                </a:cubicBezTo>
                <a:cubicBezTo>
                  <a:pt x="390" y="461"/>
                  <a:pt x="404" y="382"/>
                  <a:pt x="375" y="360"/>
                </a:cubicBezTo>
                <a:cubicBezTo>
                  <a:pt x="305" y="308"/>
                  <a:pt x="207" y="353"/>
                  <a:pt x="156" y="301"/>
                </a:cubicBezTo>
                <a:cubicBezTo>
                  <a:pt x="139" y="284"/>
                  <a:pt x="125" y="268"/>
                  <a:pt x="123" y="246"/>
                </a:cubicBezTo>
                <a:cubicBezTo>
                  <a:pt x="118" y="193"/>
                  <a:pt x="130" y="170"/>
                  <a:pt x="156" y="143"/>
                </a:cubicBezTo>
                <a:cubicBezTo>
                  <a:pt x="226" y="68"/>
                  <a:pt x="317" y="53"/>
                  <a:pt x="380" y="53"/>
                </a:cubicBezTo>
                <a:cubicBezTo>
                  <a:pt x="551" y="54"/>
                  <a:pt x="611" y="105"/>
                  <a:pt x="657" y="157"/>
                </a:cubicBezTo>
                <a:cubicBezTo>
                  <a:pt x="734" y="243"/>
                  <a:pt x="739" y="317"/>
                  <a:pt x="738" y="344"/>
                </a:cubicBezTo>
                <a:cubicBezTo>
                  <a:pt x="738" y="347"/>
                  <a:pt x="739" y="350"/>
                  <a:pt x="739" y="354"/>
                </a:cubicBezTo>
                <a:cubicBezTo>
                  <a:pt x="739" y="452"/>
                  <a:pt x="665" y="528"/>
                  <a:pt x="575" y="531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4BE6C06-3AB6-7904-53B5-7D775188018D}"/>
              </a:ext>
            </a:extLst>
          </p:cNvPr>
          <p:cNvSpPr>
            <a:spLocks noEditPoints="1"/>
          </p:cNvSpPr>
          <p:nvPr/>
        </p:nvSpPr>
        <p:spPr bwMode="auto">
          <a:xfrm>
            <a:off x="8867578" y="3782704"/>
            <a:ext cx="581258" cy="714039"/>
          </a:xfrm>
          <a:custGeom>
            <a:avLst/>
            <a:gdLst>
              <a:gd name="T0" fmla="*/ 116 w 812"/>
              <a:gd name="T1" fmla="*/ 122 h 999"/>
              <a:gd name="T2" fmla="*/ 429 w 812"/>
              <a:gd name="T3" fmla="*/ 1 h 999"/>
              <a:gd name="T4" fmla="*/ 694 w 812"/>
              <a:gd name="T5" fmla="*/ 107 h 999"/>
              <a:gd name="T6" fmla="*/ 772 w 812"/>
              <a:gd name="T7" fmla="*/ 341 h 999"/>
              <a:gd name="T8" fmla="*/ 759 w 812"/>
              <a:gd name="T9" fmla="*/ 440 h 999"/>
              <a:gd name="T10" fmla="*/ 810 w 812"/>
              <a:gd name="T11" fmla="*/ 547 h 999"/>
              <a:gd name="T12" fmla="*/ 767 w 812"/>
              <a:gd name="T13" fmla="*/ 576 h 999"/>
              <a:gd name="T14" fmla="*/ 760 w 812"/>
              <a:gd name="T15" fmla="*/ 601 h 999"/>
              <a:gd name="T16" fmla="*/ 760 w 812"/>
              <a:gd name="T17" fmla="*/ 636 h 999"/>
              <a:gd name="T18" fmla="*/ 740 w 812"/>
              <a:gd name="T19" fmla="*/ 653 h 999"/>
              <a:gd name="T20" fmla="*/ 742 w 812"/>
              <a:gd name="T21" fmla="*/ 663 h 999"/>
              <a:gd name="T22" fmla="*/ 735 w 812"/>
              <a:gd name="T23" fmla="*/ 698 h 999"/>
              <a:gd name="T24" fmla="*/ 724 w 812"/>
              <a:gd name="T25" fmla="*/ 740 h 999"/>
              <a:gd name="T26" fmla="*/ 715 w 812"/>
              <a:gd name="T27" fmla="*/ 794 h 999"/>
              <a:gd name="T28" fmla="*/ 617 w 812"/>
              <a:gd name="T29" fmla="*/ 808 h 999"/>
              <a:gd name="T30" fmla="*/ 509 w 812"/>
              <a:gd name="T31" fmla="*/ 829 h 999"/>
              <a:gd name="T32" fmla="*/ 432 w 812"/>
              <a:gd name="T33" fmla="*/ 999 h 999"/>
              <a:gd name="T34" fmla="*/ 159 w 812"/>
              <a:gd name="T35" fmla="*/ 746 h 999"/>
              <a:gd name="T36" fmla="*/ 121 w 812"/>
              <a:gd name="T37" fmla="*/ 557 h 999"/>
              <a:gd name="T38" fmla="*/ 25 w 812"/>
              <a:gd name="T39" fmla="*/ 366 h 999"/>
              <a:gd name="T40" fmla="*/ 116 w 812"/>
              <a:gd name="T41" fmla="*/ 122 h 999"/>
              <a:gd name="T42" fmla="*/ 238 w 812"/>
              <a:gd name="T43" fmla="*/ 530 h 999"/>
              <a:gd name="T44" fmla="*/ 335 w 812"/>
              <a:gd name="T45" fmla="*/ 457 h 999"/>
              <a:gd name="T46" fmla="*/ 348 w 812"/>
              <a:gd name="T47" fmla="*/ 458 h 999"/>
              <a:gd name="T48" fmla="*/ 437 w 812"/>
              <a:gd name="T49" fmla="*/ 360 h 999"/>
              <a:gd name="T50" fmla="*/ 656 w 812"/>
              <a:gd name="T51" fmla="*/ 301 h 999"/>
              <a:gd name="T52" fmla="*/ 689 w 812"/>
              <a:gd name="T53" fmla="*/ 246 h 999"/>
              <a:gd name="T54" fmla="*/ 656 w 812"/>
              <a:gd name="T55" fmla="*/ 143 h 999"/>
              <a:gd name="T56" fmla="*/ 432 w 812"/>
              <a:gd name="T57" fmla="*/ 53 h 999"/>
              <a:gd name="T58" fmla="*/ 156 w 812"/>
              <a:gd name="T59" fmla="*/ 157 h 999"/>
              <a:gd name="T60" fmla="*/ 75 w 812"/>
              <a:gd name="T61" fmla="*/ 344 h 999"/>
              <a:gd name="T62" fmla="*/ 74 w 812"/>
              <a:gd name="T63" fmla="*/ 353 h 999"/>
              <a:gd name="T64" fmla="*/ 238 w 812"/>
              <a:gd name="T65" fmla="*/ 53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2" h="999">
                <a:moveTo>
                  <a:pt x="116" y="122"/>
                </a:moveTo>
                <a:cubicBezTo>
                  <a:pt x="172" y="60"/>
                  <a:pt x="246" y="2"/>
                  <a:pt x="429" y="1"/>
                </a:cubicBezTo>
                <a:cubicBezTo>
                  <a:pt x="500" y="0"/>
                  <a:pt x="609" y="17"/>
                  <a:pt x="694" y="107"/>
                </a:cubicBezTo>
                <a:cubicBezTo>
                  <a:pt x="745" y="161"/>
                  <a:pt x="783" y="229"/>
                  <a:pt x="772" y="341"/>
                </a:cubicBezTo>
                <a:cubicBezTo>
                  <a:pt x="770" y="365"/>
                  <a:pt x="735" y="393"/>
                  <a:pt x="759" y="440"/>
                </a:cubicBezTo>
                <a:cubicBezTo>
                  <a:pt x="759" y="440"/>
                  <a:pt x="812" y="532"/>
                  <a:pt x="810" y="547"/>
                </a:cubicBezTo>
                <a:cubicBezTo>
                  <a:pt x="810" y="547"/>
                  <a:pt x="811" y="575"/>
                  <a:pt x="767" y="576"/>
                </a:cubicBezTo>
                <a:cubicBezTo>
                  <a:pt x="767" y="576"/>
                  <a:pt x="757" y="577"/>
                  <a:pt x="760" y="601"/>
                </a:cubicBezTo>
                <a:lnTo>
                  <a:pt x="760" y="636"/>
                </a:lnTo>
                <a:cubicBezTo>
                  <a:pt x="760" y="636"/>
                  <a:pt x="759" y="646"/>
                  <a:pt x="740" y="653"/>
                </a:cubicBezTo>
                <a:cubicBezTo>
                  <a:pt x="740" y="653"/>
                  <a:pt x="736" y="656"/>
                  <a:pt x="742" y="663"/>
                </a:cubicBezTo>
                <a:cubicBezTo>
                  <a:pt x="742" y="663"/>
                  <a:pt x="752" y="674"/>
                  <a:pt x="735" y="698"/>
                </a:cubicBezTo>
                <a:cubicBezTo>
                  <a:pt x="728" y="707"/>
                  <a:pt x="718" y="718"/>
                  <a:pt x="724" y="740"/>
                </a:cubicBezTo>
                <a:cubicBezTo>
                  <a:pt x="724" y="740"/>
                  <a:pt x="732" y="784"/>
                  <a:pt x="715" y="794"/>
                </a:cubicBezTo>
                <a:cubicBezTo>
                  <a:pt x="715" y="794"/>
                  <a:pt x="696" y="818"/>
                  <a:pt x="617" y="808"/>
                </a:cubicBezTo>
                <a:cubicBezTo>
                  <a:pt x="590" y="805"/>
                  <a:pt x="539" y="791"/>
                  <a:pt x="509" y="829"/>
                </a:cubicBezTo>
                <a:cubicBezTo>
                  <a:pt x="509" y="829"/>
                  <a:pt x="437" y="966"/>
                  <a:pt x="432" y="999"/>
                </a:cubicBezTo>
                <a:cubicBezTo>
                  <a:pt x="432" y="999"/>
                  <a:pt x="309" y="780"/>
                  <a:pt x="159" y="746"/>
                </a:cubicBezTo>
                <a:cubicBezTo>
                  <a:pt x="159" y="746"/>
                  <a:pt x="195" y="663"/>
                  <a:pt x="121" y="557"/>
                </a:cubicBezTo>
                <a:cubicBezTo>
                  <a:pt x="121" y="557"/>
                  <a:pt x="28" y="434"/>
                  <a:pt x="25" y="366"/>
                </a:cubicBezTo>
                <a:cubicBezTo>
                  <a:pt x="25" y="366"/>
                  <a:pt x="0" y="252"/>
                  <a:pt x="116" y="122"/>
                </a:cubicBezTo>
                <a:close/>
                <a:moveTo>
                  <a:pt x="238" y="530"/>
                </a:moveTo>
                <a:cubicBezTo>
                  <a:pt x="302" y="532"/>
                  <a:pt x="305" y="490"/>
                  <a:pt x="335" y="457"/>
                </a:cubicBezTo>
                <a:cubicBezTo>
                  <a:pt x="339" y="458"/>
                  <a:pt x="343" y="458"/>
                  <a:pt x="348" y="458"/>
                </a:cubicBezTo>
                <a:cubicBezTo>
                  <a:pt x="422" y="460"/>
                  <a:pt x="408" y="381"/>
                  <a:pt x="437" y="360"/>
                </a:cubicBezTo>
                <a:cubicBezTo>
                  <a:pt x="507" y="308"/>
                  <a:pt x="605" y="353"/>
                  <a:pt x="656" y="301"/>
                </a:cubicBezTo>
                <a:cubicBezTo>
                  <a:pt x="672" y="284"/>
                  <a:pt x="687" y="268"/>
                  <a:pt x="689" y="246"/>
                </a:cubicBezTo>
                <a:cubicBezTo>
                  <a:pt x="694" y="193"/>
                  <a:pt x="682" y="170"/>
                  <a:pt x="656" y="143"/>
                </a:cubicBezTo>
                <a:cubicBezTo>
                  <a:pt x="586" y="69"/>
                  <a:pt x="496" y="53"/>
                  <a:pt x="432" y="53"/>
                </a:cubicBezTo>
                <a:cubicBezTo>
                  <a:pt x="262" y="54"/>
                  <a:pt x="202" y="105"/>
                  <a:pt x="156" y="157"/>
                </a:cubicBezTo>
                <a:cubicBezTo>
                  <a:pt x="79" y="243"/>
                  <a:pt x="74" y="317"/>
                  <a:pt x="75" y="344"/>
                </a:cubicBezTo>
                <a:cubicBezTo>
                  <a:pt x="75" y="347"/>
                  <a:pt x="74" y="350"/>
                  <a:pt x="74" y="353"/>
                </a:cubicBezTo>
                <a:cubicBezTo>
                  <a:pt x="74" y="451"/>
                  <a:pt x="148" y="527"/>
                  <a:pt x="238" y="530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0FE03D1-8B1A-B102-4DD5-32CCABC2DBDD}"/>
              </a:ext>
            </a:extLst>
          </p:cNvPr>
          <p:cNvSpPr>
            <a:spLocks noEditPoints="1"/>
          </p:cNvSpPr>
          <p:nvPr/>
        </p:nvSpPr>
        <p:spPr bwMode="auto">
          <a:xfrm>
            <a:off x="9004424" y="3870774"/>
            <a:ext cx="172074" cy="211366"/>
          </a:xfrm>
          <a:custGeom>
            <a:avLst/>
            <a:gdLst>
              <a:gd name="T0" fmla="*/ 206 w 241"/>
              <a:gd name="T1" fmla="*/ 36 h 296"/>
              <a:gd name="T2" fmla="*/ 114 w 241"/>
              <a:gd name="T3" fmla="*/ 0 h 296"/>
              <a:gd name="T4" fmla="*/ 35 w 241"/>
              <a:gd name="T5" fmla="*/ 32 h 296"/>
              <a:gd name="T6" fmla="*/ 12 w 241"/>
              <a:gd name="T7" fmla="*/ 101 h 296"/>
              <a:gd name="T8" fmla="*/ 16 w 241"/>
              <a:gd name="T9" fmla="*/ 131 h 296"/>
              <a:gd name="T10" fmla="*/ 1 w 241"/>
              <a:gd name="T11" fmla="*/ 162 h 296"/>
              <a:gd name="T12" fmla="*/ 14 w 241"/>
              <a:gd name="T13" fmla="*/ 171 h 296"/>
              <a:gd name="T14" fmla="*/ 16 w 241"/>
              <a:gd name="T15" fmla="*/ 178 h 296"/>
              <a:gd name="T16" fmla="*/ 16 w 241"/>
              <a:gd name="T17" fmla="*/ 189 h 296"/>
              <a:gd name="T18" fmla="*/ 22 w 241"/>
              <a:gd name="T19" fmla="*/ 194 h 296"/>
              <a:gd name="T20" fmla="*/ 21 w 241"/>
              <a:gd name="T21" fmla="*/ 197 h 296"/>
              <a:gd name="T22" fmla="*/ 23 w 241"/>
              <a:gd name="T23" fmla="*/ 207 h 296"/>
              <a:gd name="T24" fmla="*/ 26 w 241"/>
              <a:gd name="T25" fmla="*/ 220 h 296"/>
              <a:gd name="T26" fmla="*/ 29 w 241"/>
              <a:gd name="T27" fmla="*/ 236 h 296"/>
              <a:gd name="T28" fmla="*/ 58 w 241"/>
              <a:gd name="T29" fmla="*/ 240 h 296"/>
              <a:gd name="T30" fmla="*/ 90 w 241"/>
              <a:gd name="T31" fmla="*/ 246 h 296"/>
              <a:gd name="T32" fmla="*/ 113 w 241"/>
              <a:gd name="T33" fmla="*/ 296 h 296"/>
              <a:gd name="T34" fmla="*/ 194 w 241"/>
              <a:gd name="T35" fmla="*/ 221 h 296"/>
              <a:gd name="T36" fmla="*/ 205 w 241"/>
              <a:gd name="T37" fmla="*/ 165 h 296"/>
              <a:gd name="T38" fmla="*/ 234 w 241"/>
              <a:gd name="T39" fmla="*/ 109 h 296"/>
              <a:gd name="T40" fmla="*/ 206 w 241"/>
              <a:gd name="T41" fmla="*/ 36 h 296"/>
              <a:gd name="T42" fmla="*/ 170 w 241"/>
              <a:gd name="T43" fmla="*/ 157 h 296"/>
              <a:gd name="T44" fmla="*/ 142 w 241"/>
              <a:gd name="T45" fmla="*/ 136 h 296"/>
              <a:gd name="T46" fmla="*/ 138 w 241"/>
              <a:gd name="T47" fmla="*/ 136 h 296"/>
              <a:gd name="T48" fmla="*/ 111 w 241"/>
              <a:gd name="T49" fmla="*/ 107 h 296"/>
              <a:gd name="T50" fmla="*/ 47 w 241"/>
              <a:gd name="T51" fmla="*/ 89 h 296"/>
              <a:gd name="T52" fmla="*/ 37 w 241"/>
              <a:gd name="T53" fmla="*/ 73 h 296"/>
              <a:gd name="T54" fmla="*/ 47 w 241"/>
              <a:gd name="T55" fmla="*/ 42 h 296"/>
              <a:gd name="T56" fmla="*/ 113 w 241"/>
              <a:gd name="T57" fmla="*/ 16 h 296"/>
              <a:gd name="T58" fmla="*/ 195 w 241"/>
              <a:gd name="T59" fmla="*/ 47 h 296"/>
              <a:gd name="T60" fmla="*/ 219 w 241"/>
              <a:gd name="T61" fmla="*/ 102 h 296"/>
              <a:gd name="T62" fmla="*/ 219 w 241"/>
              <a:gd name="T63" fmla="*/ 105 h 296"/>
              <a:gd name="T64" fmla="*/ 170 w 241"/>
              <a:gd name="T65" fmla="*/ 157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1" h="296">
                <a:moveTo>
                  <a:pt x="206" y="36"/>
                </a:moveTo>
                <a:cubicBezTo>
                  <a:pt x="190" y="18"/>
                  <a:pt x="168" y="1"/>
                  <a:pt x="114" y="0"/>
                </a:cubicBezTo>
                <a:cubicBezTo>
                  <a:pt x="93" y="0"/>
                  <a:pt x="60" y="5"/>
                  <a:pt x="35" y="32"/>
                </a:cubicBezTo>
                <a:cubicBezTo>
                  <a:pt x="20" y="48"/>
                  <a:pt x="9" y="68"/>
                  <a:pt x="12" y="101"/>
                </a:cubicBezTo>
                <a:cubicBezTo>
                  <a:pt x="13" y="108"/>
                  <a:pt x="23" y="117"/>
                  <a:pt x="16" y="131"/>
                </a:cubicBezTo>
                <a:cubicBezTo>
                  <a:pt x="16" y="131"/>
                  <a:pt x="0" y="158"/>
                  <a:pt x="1" y="162"/>
                </a:cubicBezTo>
                <a:cubicBezTo>
                  <a:pt x="1" y="162"/>
                  <a:pt x="1" y="171"/>
                  <a:pt x="14" y="171"/>
                </a:cubicBezTo>
                <a:cubicBezTo>
                  <a:pt x="14" y="171"/>
                  <a:pt x="17" y="171"/>
                  <a:pt x="16" y="178"/>
                </a:cubicBezTo>
                <a:lnTo>
                  <a:pt x="16" y="189"/>
                </a:lnTo>
                <a:cubicBezTo>
                  <a:pt x="16" y="189"/>
                  <a:pt x="16" y="192"/>
                  <a:pt x="22" y="194"/>
                </a:cubicBezTo>
                <a:cubicBezTo>
                  <a:pt x="22" y="194"/>
                  <a:pt x="23" y="195"/>
                  <a:pt x="21" y="197"/>
                </a:cubicBezTo>
                <a:cubicBezTo>
                  <a:pt x="21" y="197"/>
                  <a:pt x="18" y="200"/>
                  <a:pt x="23" y="207"/>
                </a:cubicBezTo>
                <a:cubicBezTo>
                  <a:pt x="25" y="210"/>
                  <a:pt x="28" y="213"/>
                  <a:pt x="26" y="220"/>
                </a:cubicBezTo>
                <a:cubicBezTo>
                  <a:pt x="26" y="220"/>
                  <a:pt x="24" y="233"/>
                  <a:pt x="29" y="236"/>
                </a:cubicBezTo>
                <a:cubicBezTo>
                  <a:pt x="29" y="236"/>
                  <a:pt x="35" y="242"/>
                  <a:pt x="58" y="240"/>
                </a:cubicBezTo>
                <a:cubicBezTo>
                  <a:pt x="66" y="239"/>
                  <a:pt x="81" y="235"/>
                  <a:pt x="90" y="246"/>
                </a:cubicBezTo>
                <a:cubicBezTo>
                  <a:pt x="90" y="246"/>
                  <a:pt x="111" y="286"/>
                  <a:pt x="113" y="296"/>
                </a:cubicBezTo>
                <a:cubicBezTo>
                  <a:pt x="113" y="296"/>
                  <a:pt x="149" y="231"/>
                  <a:pt x="194" y="221"/>
                </a:cubicBezTo>
                <a:cubicBezTo>
                  <a:pt x="194" y="221"/>
                  <a:pt x="183" y="197"/>
                  <a:pt x="205" y="165"/>
                </a:cubicBezTo>
                <a:cubicBezTo>
                  <a:pt x="205" y="165"/>
                  <a:pt x="233" y="129"/>
                  <a:pt x="234" y="109"/>
                </a:cubicBezTo>
                <a:cubicBezTo>
                  <a:pt x="234" y="109"/>
                  <a:pt x="241" y="75"/>
                  <a:pt x="206" y="36"/>
                </a:cubicBezTo>
                <a:close/>
                <a:moveTo>
                  <a:pt x="170" y="157"/>
                </a:moveTo>
                <a:cubicBezTo>
                  <a:pt x="152" y="158"/>
                  <a:pt x="151" y="145"/>
                  <a:pt x="142" y="136"/>
                </a:cubicBezTo>
                <a:cubicBezTo>
                  <a:pt x="140" y="136"/>
                  <a:pt x="139" y="136"/>
                  <a:pt x="138" y="136"/>
                </a:cubicBezTo>
                <a:cubicBezTo>
                  <a:pt x="116" y="137"/>
                  <a:pt x="120" y="113"/>
                  <a:pt x="111" y="107"/>
                </a:cubicBezTo>
                <a:cubicBezTo>
                  <a:pt x="91" y="91"/>
                  <a:pt x="62" y="105"/>
                  <a:pt x="47" y="89"/>
                </a:cubicBezTo>
                <a:cubicBezTo>
                  <a:pt x="42" y="84"/>
                  <a:pt x="37" y="80"/>
                  <a:pt x="37" y="73"/>
                </a:cubicBezTo>
                <a:cubicBezTo>
                  <a:pt x="35" y="57"/>
                  <a:pt x="39" y="51"/>
                  <a:pt x="47" y="42"/>
                </a:cubicBezTo>
                <a:cubicBezTo>
                  <a:pt x="67" y="21"/>
                  <a:pt x="94" y="16"/>
                  <a:pt x="113" y="16"/>
                </a:cubicBezTo>
                <a:cubicBezTo>
                  <a:pt x="163" y="16"/>
                  <a:pt x="181" y="31"/>
                  <a:pt x="195" y="47"/>
                </a:cubicBezTo>
                <a:cubicBezTo>
                  <a:pt x="218" y="72"/>
                  <a:pt x="219" y="94"/>
                  <a:pt x="219" y="102"/>
                </a:cubicBezTo>
                <a:cubicBezTo>
                  <a:pt x="219" y="103"/>
                  <a:pt x="219" y="104"/>
                  <a:pt x="219" y="105"/>
                </a:cubicBezTo>
                <a:cubicBezTo>
                  <a:pt x="219" y="134"/>
                  <a:pt x="197" y="156"/>
                  <a:pt x="170" y="157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459533-9900-3796-6671-0700DE34231D}"/>
              </a:ext>
            </a:extLst>
          </p:cNvPr>
          <p:cNvSpPr txBox="1"/>
          <p:nvPr/>
        </p:nvSpPr>
        <p:spPr>
          <a:xfrm>
            <a:off x="4787664" y="1294655"/>
            <a:ext cx="16546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!#@%&amp;?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C64FD-AE33-746D-C915-622A2633EFC3}"/>
              </a:ext>
            </a:extLst>
          </p:cNvPr>
          <p:cNvSpPr txBox="1"/>
          <p:nvPr/>
        </p:nvSpPr>
        <p:spPr>
          <a:xfrm>
            <a:off x="3629362" y="1123371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AC2615-4548-7B00-945B-19ED46EAD742}"/>
              </a:ext>
            </a:extLst>
          </p:cNvPr>
          <p:cNvSpPr txBox="1"/>
          <p:nvPr/>
        </p:nvSpPr>
        <p:spPr>
          <a:xfrm>
            <a:off x="2629931" y="1524455"/>
            <a:ext cx="39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D2A335-455C-BFC3-1A7F-448FA2B43E20}"/>
              </a:ext>
            </a:extLst>
          </p:cNvPr>
          <p:cNvSpPr txBox="1"/>
          <p:nvPr/>
        </p:nvSpPr>
        <p:spPr>
          <a:xfrm>
            <a:off x="5456116" y="1294655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2AA178-51F8-D4C3-F865-59F9232EC86B}"/>
              </a:ext>
            </a:extLst>
          </p:cNvPr>
          <p:cNvSpPr txBox="1"/>
          <p:nvPr/>
        </p:nvSpPr>
        <p:spPr>
          <a:xfrm>
            <a:off x="6729781" y="3976457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CEB1F2-1EFB-4B74-359C-3E77F06A1DBF}"/>
              </a:ext>
            </a:extLst>
          </p:cNvPr>
          <p:cNvSpPr txBox="1"/>
          <p:nvPr/>
        </p:nvSpPr>
        <p:spPr>
          <a:xfrm>
            <a:off x="5420049" y="129465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40B2CB-F286-837C-F360-11726610F14C}"/>
              </a:ext>
            </a:extLst>
          </p:cNvPr>
          <p:cNvSpPr txBox="1"/>
          <p:nvPr/>
        </p:nvSpPr>
        <p:spPr>
          <a:xfrm>
            <a:off x="6684898" y="3976457"/>
            <a:ext cx="465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AC49E3-0EA8-AD0A-068F-C7BC8D0E9AE5}"/>
              </a:ext>
            </a:extLst>
          </p:cNvPr>
          <p:cNvSpPr txBox="1"/>
          <p:nvPr/>
        </p:nvSpPr>
        <p:spPr>
          <a:xfrm>
            <a:off x="9448836" y="414532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AF0244-16F7-C232-CC55-96815EBF2F55}"/>
              </a:ext>
            </a:extLst>
          </p:cNvPr>
          <p:cNvSpPr txBox="1"/>
          <p:nvPr/>
        </p:nvSpPr>
        <p:spPr>
          <a:xfrm>
            <a:off x="8507517" y="3745624"/>
            <a:ext cx="285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C6177F-0AF5-73BA-4077-CDE65ED99AB6}"/>
              </a:ext>
            </a:extLst>
          </p:cNvPr>
          <p:cNvSpPr txBox="1"/>
          <p:nvPr/>
        </p:nvSpPr>
        <p:spPr>
          <a:xfrm>
            <a:off x="6229355" y="3948551"/>
            <a:ext cx="1410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£*?$&amp;!</a:t>
            </a:r>
          </a:p>
        </p:txBody>
      </p:sp>
    </p:spTree>
    <p:extLst>
      <p:ext uri="{BB962C8B-B14F-4D97-AF65-F5344CB8AC3E}">
        <p14:creationId xmlns:p14="http://schemas.microsoft.com/office/powerpoint/2010/main" val="296837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20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926CD7-E1CD-5A88-4C91-36B06AC6737E}"/>
              </a:ext>
            </a:extLst>
          </p:cNvPr>
          <p:cNvSpPr txBox="1"/>
          <p:nvPr/>
        </p:nvSpPr>
        <p:spPr>
          <a:xfrm>
            <a:off x="2340164" y="5966932"/>
            <a:ext cx="7511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>
                <a:ea typeface="Amazon Ember" panose="02000000000000000000" pitchFamily="2" charset="0"/>
              </a:rPr>
              <a:t>For Sale, Baby Shoes, Never Worn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760AD-A1E3-EDBD-8091-C8B8D6FC39F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51" y="244737"/>
            <a:ext cx="6347697" cy="553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719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FEFEFE"/>
      </a:dk1>
      <a:lt1>
        <a:srgbClr val="010101"/>
      </a:lt1>
      <a:dk2>
        <a:srgbClr val="FEFEFE"/>
      </a:dk2>
      <a:lt2>
        <a:srgbClr val="010101"/>
      </a:lt2>
      <a:accent1>
        <a:srgbClr val="BF2C68"/>
      </a:accent1>
      <a:accent2>
        <a:srgbClr val="F2C352"/>
      </a:accent2>
      <a:accent3>
        <a:srgbClr val="2D719A"/>
      </a:accent3>
      <a:accent4>
        <a:srgbClr val="D784BA"/>
      </a:accent4>
      <a:accent5>
        <a:srgbClr val="ADB9BF"/>
      </a:accent5>
      <a:accent6>
        <a:srgbClr val="7ED1EA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9557</TotalTime>
  <Words>277</Words>
  <Application>Microsoft Macintosh PowerPoint</Application>
  <PresentationFormat>Widescreen</PresentationFormat>
  <Paragraphs>52</Paragraphs>
  <Slides>19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Amazon Ember</vt:lpstr>
      <vt:lpstr>Arial</vt:lpstr>
      <vt:lpstr>Calibri</vt:lpstr>
      <vt:lpstr>Monaco</vt:lpstr>
      <vt:lpstr>Office Theme</vt:lpstr>
      <vt:lpstr>The Atomic Human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Atomic Human</dc:title>
  <dc:creator>Neil Lawrence</dc:creator>
  <cp:lastModifiedBy>Neil Lawrence</cp:lastModifiedBy>
  <cp:revision>4</cp:revision>
  <dcterms:created xsi:type="dcterms:W3CDTF">2023-10-03T07:04:17Z</dcterms:created>
  <dcterms:modified xsi:type="dcterms:W3CDTF">2023-11-24T15:24:26Z</dcterms:modified>
</cp:coreProperties>
</file>

<file path=docProps/thumbnail.jpeg>
</file>